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elvakumar123m/SELVAKUMAR-M-810021114303"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SELVAKUMAR M – AU810021114303</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hlinkClick r:id="rId3"/>
              </a:rPr>
              <a:t>https://github.com/selvakumar123m/SELVAKUMAR-M-810021114303</a:t>
            </a:r>
            <a:endParaRPr lang="en-US" dirty="0"/>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SELVAKUMAR-M-810021114303_SELVAKUMAR M_au810021114303.ipynb at main · selvakumar123m_SELVAKUMAR-M-810021114303 - Google Chrome 2024-04-18 09-49-13">
            <a:hlinkClick r:id="" action="ppaction://media"/>
            <a:extLst>
              <a:ext uri="{FF2B5EF4-FFF2-40B4-BE49-F238E27FC236}">
                <a16:creationId xmlns:a16="http://schemas.microsoft.com/office/drawing/2014/main" id="{43237329-13C2-B6D4-2503-9090E2F320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985" y="1547045"/>
            <a:ext cx="9842090" cy="5228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selva kumar</cp:lastModifiedBy>
  <cp:revision>4</cp:revision>
  <dcterms:modified xsi:type="dcterms:W3CDTF">2024-04-18T04:21:00Z</dcterms:modified>
</cp:coreProperties>
</file>